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486BF1-4662-44C6-A0D5-4A6C814B0769}"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1A2D14-889C-4917-B862-7C1ADF8F7D8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D4AB428-187B-44F1-8DE0-EAD047181246}"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E3B735-6BCD-49B4-8359-67EA6C37D13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A36A65-D7C8-42AF-9C1E-67127A338346}"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49D045D-8564-4A0F-B562-B2631BA5C03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1799A89-3999-47CB-BABC-0762D584CD0E}"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BB20AD9-E0DB-4EAC-A6A1-639903C723F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D224E1D-2C42-4101-8176-6E3A23B3F701}"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43DE55-8256-4BE5-AA52-EAD2B953A44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D3BD3A8-9449-4383-AE2A-AB19A6B79CB9}" type="datetimeFigureOut">
              <a:rPr lang="en-US"/>
              <a:pPr>
                <a:defRPr/>
              </a:pPr>
              <a:t>10/25/2010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8EFC4B8-5EC0-4DA3-8CEE-BAA738121E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EBA5AAD-37F5-48E7-B1A0-7D73F875408E}" type="datetimeFigureOut">
              <a:rPr lang="en-US"/>
              <a:pPr>
                <a:defRPr/>
              </a:pPr>
              <a:t>10/25/2010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FABB871-C84F-4CFF-96F8-4E5AB9F312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71A520D-A02E-4E5E-BE26-BEA8C8B9AF3F}" type="datetimeFigureOut">
              <a:rPr lang="en-US"/>
              <a:pPr>
                <a:defRPr/>
              </a:pPr>
              <a:t>10/25/2010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EABBC7D-964B-44DB-BA9B-156CF7AA728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68F740-F470-4313-B3BF-1051A9BC8A3E}" type="datetimeFigureOut">
              <a:rPr lang="en-US"/>
              <a:pPr>
                <a:defRPr/>
              </a:pPr>
              <a:t>10/25/2010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09000B0-D494-4D90-AAC8-307CB909358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231304F-1AA7-46B3-9A6C-1046ABFD1E37}" type="datetimeFigureOut">
              <a:rPr lang="en-US"/>
              <a:pPr>
                <a:defRPr/>
              </a:pPr>
              <a:t>10/25/2010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7C58293-668C-421A-9B2A-243CEB438FC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AAA4B17-F0DF-4E72-8281-0201A149B69F}" type="datetimeFigureOut">
              <a:rPr lang="en-US"/>
              <a:pPr>
                <a:defRPr/>
              </a:pPr>
              <a:t>10/25/2010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C7AD311-70DD-4403-A001-E4D90CAB690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A6BA161-8D4D-4216-9585-1924EE68CB0C}" type="datetimeFigureOut">
              <a:rPr lang="en-US"/>
              <a:pPr>
                <a:defRPr/>
              </a:pPr>
              <a:t>10/25/2010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515B6506-5016-44D8-BCC3-5D0022538A5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62000" y="304800"/>
            <a:ext cx="7807325" cy="1516063"/>
          </a:xfrm>
        </p:spPr>
        <p:txBody>
          <a:bodyPr/>
          <a:lstStyle/>
          <a:p>
            <a:pPr eaLnBrk="1" hangingPunct="1"/>
            <a:r>
              <a:rPr lang="en-US" sz="9600" smtClean="0">
                <a:latin typeface="Bernard MT Condensed" pitchFamily="18" charset="0"/>
              </a:rPr>
              <a:t>Capitalism</a:t>
            </a:r>
          </a:p>
        </p:txBody>
      </p:sp>
      <p:pic>
        <p:nvPicPr>
          <p:cNvPr id="2051" name="Picture 6" descr="capitalism.gif"/>
          <p:cNvPicPr>
            <a:picLocks noChangeAspect="1"/>
          </p:cNvPicPr>
          <p:nvPr/>
        </p:nvPicPr>
        <p:blipFill>
          <a:blip r:embed="rId2" cstate="print"/>
          <a:srcRect/>
          <a:stretch>
            <a:fillRect/>
          </a:stretch>
        </p:blipFill>
        <p:spPr bwMode="auto">
          <a:xfrm>
            <a:off x="5334000" y="2667000"/>
            <a:ext cx="3532188" cy="3743325"/>
          </a:xfrm>
          <a:prstGeom prst="rect">
            <a:avLst/>
          </a:prstGeom>
          <a:noFill/>
          <a:ln w="9525">
            <a:noFill/>
            <a:miter lim="800000"/>
            <a:headEnd/>
            <a:tailEnd/>
          </a:ln>
        </p:spPr>
      </p:pic>
      <p:sp>
        <p:nvSpPr>
          <p:cNvPr id="8" name="Rectangle 7"/>
          <p:cNvSpPr/>
          <p:nvPr/>
        </p:nvSpPr>
        <p:spPr>
          <a:xfrm>
            <a:off x="5029200" y="5715000"/>
            <a:ext cx="41148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53" name="TextBox 8"/>
          <p:cNvSpPr txBox="1">
            <a:spLocks noChangeArrowheads="1"/>
          </p:cNvSpPr>
          <p:nvPr/>
        </p:nvSpPr>
        <p:spPr bwMode="auto">
          <a:xfrm>
            <a:off x="228600" y="1676400"/>
            <a:ext cx="5410200" cy="2246313"/>
          </a:xfrm>
          <a:prstGeom prst="rect">
            <a:avLst/>
          </a:prstGeom>
          <a:noFill/>
          <a:ln w="9525">
            <a:noFill/>
            <a:miter lim="800000"/>
            <a:headEnd/>
            <a:tailEnd/>
          </a:ln>
        </p:spPr>
        <p:txBody>
          <a:bodyPr>
            <a:spAutoFit/>
          </a:bodyPr>
          <a:lstStyle/>
          <a:p>
            <a:r>
              <a:rPr lang="en-US" sz="2800">
                <a:latin typeface="Calisto MT" pitchFamily="18" charset="0"/>
              </a:rPr>
              <a:t>An Economic system in which property is privately owned and goods are privately produced. It is sometimes referred to as ‘the private enterprise system.’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z="9600" smtClean="0">
                <a:latin typeface="Earwig Factory" pitchFamily="2" charset="0"/>
              </a:rPr>
              <a:t>Capitalism</a:t>
            </a:r>
          </a:p>
        </p:txBody>
      </p:sp>
      <p:sp>
        <p:nvSpPr>
          <p:cNvPr id="3075" name="Content Placeholder 2"/>
          <p:cNvSpPr>
            <a:spLocks noGrp="1"/>
          </p:cNvSpPr>
          <p:nvPr>
            <p:ph idx="1"/>
          </p:nvPr>
        </p:nvSpPr>
        <p:spPr/>
        <p:txBody>
          <a:bodyPr/>
          <a:lstStyle/>
          <a:p>
            <a:pPr eaLnBrk="1" hangingPunct="1"/>
            <a:r>
              <a:rPr lang="en-US" smtClean="0">
                <a:latin typeface="Century Schoolbook" pitchFamily="18" charset="0"/>
              </a:rPr>
              <a:t>The idea that every man should responsible for only themselves and no one else.</a:t>
            </a:r>
          </a:p>
          <a:p>
            <a:pPr eaLnBrk="1" hangingPunct="1"/>
            <a:r>
              <a:rPr lang="en-US" smtClean="0">
                <a:latin typeface="Century Schoolbook" pitchFamily="18" charset="0"/>
              </a:rPr>
              <a:t>The idea that all business’ should be privately owned and should collect all profits made without giving back to the community.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latin typeface="Ligurino" pitchFamily="2" charset="0"/>
              </a:rPr>
              <a:t>How Has It Been Seen In The World?</a:t>
            </a:r>
          </a:p>
        </p:txBody>
      </p:sp>
      <p:sp>
        <p:nvSpPr>
          <p:cNvPr id="4099" name="Content Placeholder 2"/>
          <p:cNvSpPr>
            <a:spLocks noGrp="1"/>
          </p:cNvSpPr>
          <p:nvPr>
            <p:ph idx="1"/>
          </p:nvPr>
        </p:nvSpPr>
        <p:spPr/>
        <p:txBody>
          <a:bodyPr/>
          <a:lstStyle/>
          <a:p>
            <a:pPr eaLnBrk="1" hangingPunct="1"/>
            <a:r>
              <a:rPr lang="en-US" smtClean="0">
                <a:latin typeface="Garamond" pitchFamily="18" charset="0"/>
              </a:rPr>
              <a:t>As most of you know, in the year of ‘09 we came close to going into recession. This was a result of capitalism.</a:t>
            </a:r>
          </a:p>
          <a:p>
            <a:pPr eaLnBrk="1" hangingPunct="1"/>
            <a:r>
              <a:rPr lang="en-US" smtClean="0">
                <a:latin typeface="Garamond" pitchFamily="18" charset="0"/>
              </a:rPr>
              <a:t>Because Bush believed so strongly in capitalism he forced us to believe it was something we needed. By doing so, He broke the steady flow of money that was going through communities giving as many people as possible food and shelter.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TotalTime>
  <Words>147</Words>
  <Application>Microsoft Office PowerPoint</Application>
  <PresentationFormat>On-screen Show (4:3)</PresentationFormat>
  <Paragraphs>8</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Arial</vt:lpstr>
      <vt:lpstr>Calibri</vt:lpstr>
      <vt:lpstr>Bernard MT Condensed</vt:lpstr>
      <vt:lpstr>Calisto MT</vt:lpstr>
      <vt:lpstr>Earwig Factory</vt:lpstr>
      <vt:lpstr>Century Schoolbook</vt:lpstr>
      <vt:lpstr>Ligurino</vt:lpstr>
      <vt:lpstr>Garamond</vt:lpstr>
      <vt:lpstr>Office Theme</vt:lpstr>
      <vt:lpstr>Capitalism</vt:lpstr>
      <vt:lpstr>Capitalism</vt:lpstr>
      <vt:lpstr>How Has It Been Seen In The World?</vt:lpstr>
    </vt:vector>
  </TitlesOfParts>
  <Company>Reynolds Secondary SD61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Capitalism</dc:title>
  <dc:creator>Student</dc:creator>
  <cp:lastModifiedBy>Megan</cp:lastModifiedBy>
  <cp:revision>7</cp:revision>
  <dcterms:created xsi:type="dcterms:W3CDTF">2010-09-22T19:53:00Z</dcterms:created>
  <dcterms:modified xsi:type="dcterms:W3CDTF">2010-10-26T01:56:27Z</dcterms:modified>
</cp:coreProperties>
</file>